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06388" indent="142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614363" indent="3016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920750" indent="4603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228725" indent="619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5">
          <p15:clr>
            <a:srgbClr val="A4A3A4"/>
          </p15:clr>
        </p15:guide>
        <p15:guide id="3" pos="-384">
          <p15:clr>
            <a:srgbClr val="A4A3A4"/>
          </p15:clr>
        </p15:guide>
        <p15:guide id="4" pos="1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74"/>
  </p:normalViewPr>
  <p:slideViewPr>
    <p:cSldViewPr>
      <p:cViewPr varScale="1">
        <p:scale>
          <a:sx n="43" d="100"/>
          <a:sy n="43" d="100"/>
        </p:scale>
        <p:origin x="4288" y="344"/>
      </p:cViewPr>
      <p:guideLst>
        <p:guide orient="horz" pos="9536"/>
        <p:guide pos="6735"/>
        <p:guide pos="-384"/>
        <p:guide pos="13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12CA3DC-21EE-A34B-A450-B873F12624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3ADD1FE-6933-154D-A722-0C14AB0C22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97FEE906-A18C-1843-91E6-AD10EC21AF58}" type="datetime1">
              <a:rPr lang="ja-JP" altLang="en-US"/>
              <a:pPr>
                <a:defRPr/>
              </a:pPr>
              <a:t>2018/6/6</a:t>
            </a:fld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BA226A1-3BB1-D24B-ABC0-CEF7EB7024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2CEA4D5F-17CF-E54A-8618-D9D6868EF2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193D02CA-A8AE-A946-AEA9-275F2C720B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7520692-DDE5-5E4B-8F35-174FA3E61E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04C53A5-290F-8B4B-A30E-5B0E8CF8D2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5D4D126-8DB8-ED43-94FC-0CBD57D683F5}" type="datetime1">
              <a:rPr lang="en-US" altLang="ja-JP"/>
              <a:pPr>
                <a:defRPr/>
              </a:pPr>
              <a:t>6/6/18</a:t>
            </a:fld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3C21E80-FA5A-274A-9E46-3DB64926354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CA21BFA-B7A9-E240-AA63-EED0442CFD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7C38FBE-7D19-A249-87CE-0B30BC831A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022759A-0DF5-1746-BFDE-352D415C7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EFADEF-0548-0F4F-8B1F-8A692A1253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06388" rtl="0" eaLnBrk="0" fontAlgn="base" hangingPunct="0">
      <a:spcBef>
        <a:spcPct val="30000"/>
      </a:spcBef>
      <a:spcAft>
        <a:spcPct val="0"/>
      </a:spcAft>
      <a:defRPr kumimoji="1" sz="7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306388" indent="14288" algn="l" defTabSz="306388" rtl="0" eaLnBrk="0" fontAlgn="base" hangingPunct="0">
      <a:spcBef>
        <a:spcPct val="30000"/>
      </a:spcBef>
      <a:spcAft>
        <a:spcPct val="0"/>
      </a:spcAft>
      <a:defRPr kumimoji="1" sz="7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614363" indent="30163" algn="l" defTabSz="306388" rtl="0" eaLnBrk="0" fontAlgn="base" hangingPunct="0">
      <a:spcBef>
        <a:spcPct val="30000"/>
      </a:spcBef>
      <a:spcAft>
        <a:spcPct val="0"/>
      </a:spcAft>
      <a:defRPr kumimoji="1" sz="7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920750" indent="46038" algn="l" defTabSz="306388" rtl="0" eaLnBrk="0" fontAlgn="base" hangingPunct="0">
      <a:spcBef>
        <a:spcPct val="30000"/>
      </a:spcBef>
      <a:spcAft>
        <a:spcPct val="0"/>
      </a:spcAft>
      <a:defRPr kumimoji="1" sz="7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228725" indent="61913" algn="l" defTabSz="306388" rtl="0" eaLnBrk="0" fontAlgn="base" hangingPunct="0">
      <a:spcBef>
        <a:spcPct val="30000"/>
      </a:spcBef>
      <a:spcAft>
        <a:spcPct val="0"/>
      </a:spcAft>
      <a:defRPr kumimoji="1" sz="7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1615745" algn="l" defTabSz="323149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323149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323149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323149" rtl="0" eaLnBrk="1" latinLnBrk="0" hangingPunct="1">
      <a:defRPr kumimoji="1"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816AC895-59A8-304E-90C4-23A6257C39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E8030F5-4634-3B47-8CA3-A78552C3D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307440" eaLnBrk="1" hangingPunct="1">
              <a:defRPr/>
            </a:pPr>
            <a:endParaRPr lang="ja-JP" altLang="en-US" sz="777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3567" y="9405159"/>
            <a:ext cx="18176494" cy="648911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7132" y="17155736"/>
            <a:ext cx="14969362" cy="7737437"/>
          </a:xfrm>
        </p:spPr>
        <p:txBody>
          <a:bodyPr/>
          <a:lstStyle>
            <a:lvl1pPr marL="0" indent="0" algn="ctr">
              <a:buNone/>
              <a:defRPr/>
            </a:lvl1pPr>
            <a:lvl2pPr marL="307226" indent="0" algn="ctr">
              <a:buNone/>
              <a:defRPr/>
            </a:lvl2pPr>
            <a:lvl3pPr marL="614453" indent="0" algn="ctr">
              <a:buNone/>
              <a:defRPr/>
            </a:lvl3pPr>
            <a:lvl4pPr marL="921679" indent="0" algn="ctr">
              <a:buNone/>
              <a:defRPr/>
            </a:lvl4pPr>
            <a:lvl5pPr marL="1228905" indent="0" algn="ctr">
              <a:buNone/>
              <a:defRPr/>
            </a:lvl5pPr>
            <a:lvl6pPr marL="1536132" indent="0" algn="ctr">
              <a:buNone/>
              <a:defRPr/>
            </a:lvl6pPr>
            <a:lvl7pPr marL="1843358" indent="0" algn="ctr">
              <a:buNone/>
              <a:defRPr/>
            </a:lvl7pPr>
            <a:lvl8pPr marL="2150585" indent="0" algn="ctr">
              <a:buNone/>
              <a:defRPr/>
            </a:lvl8pPr>
            <a:lvl9pPr marL="2457812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BFF96E-DB40-9A41-950E-9609DA4E9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EFFDA-6BF7-404A-98CE-9821CC022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46A0A-F86A-FC43-AF17-97B956164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AFED-6EA8-0F47-B49C-1C4E81584A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28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08A482-7F79-D145-BC9A-B5C2C1A66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D58CCF-7D6B-2E4D-BA6B-9C706C9A7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A057EA-6A36-5D43-A1B1-035F8E929C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4709D-3954-6D46-A415-9BB160E5A7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94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236452" y="2691569"/>
            <a:ext cx="4543608" cy="2421973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03567" y="2691569"/>
            <a:ext cx="13533887" cy="2421973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2FD6FD-19D3-A442-85CB-F51FA8AA1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4C5E5-A8E2-ED49-851B-13002FB6C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E57649-EBB1-1E43-B03D-ED933D6D7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53E9-FFDB-2D4B-BBD0-5605669CF3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69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815932-4973-C84D-81CD-750B1AE1F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13548A-0150-FB42-8B32-D18D8CF59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582E7F-6EB7-014F-A72C-762B5C437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E01B-9CB2-F443-BD1F-35A47EDE03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05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9158" y="19454190"/>
            <a:ext cx="18176494" cy="6013869"/>
          </a:xfrm>
        </p:spPr>
        <p:txBody>
          <a:bodyPr anchor="t"/>
          <a:lstStyle>
            <a:lvl1pPr algn="l">
              <a:defRPr sz="2684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89158" y="12831487"/>
            <a:ext cx="18176494" cy="6622703"/>
          </a:xfrm>
        </p:spPr>
        <p:txBody>
          <a:bodyPr anchor="b"/>
          <a:lstStyle>
            <a:lvl1pPr marL="0" indent="0">
              <a:buNone/>
              <a:defRPr sz="1342"/>
            </a:lvl1pPr>
            <a:lvl2pPr marL="307226" indent="0">
              <a:buNone/>
              <a:defRPr sz="1201"/>
            </a:lvl2pPr>
            <a:lvl3pPr marL="614453" indent="0">
              <a:buNone/>
              <a:defRPr sz="1059"/>
            </a:lvl3pPr>
            <a:lvl4pPr marL="921679" indent="0">
              <a:buNone/>
              <a:defRPr sz="918"/>
            </a:lvl4pPr>
            <a:lvl5pPr marL="1228905" indent="0">
              <a:buNone/>
              <a:defRPr sz="918"/>
            </a:lvl5pPr>
            <a:lvl6pPr marL="1536132" indent="0">
              <a:buNone/>
              <a:defRPr sz="918"/>
            </a:lvl6pPr>
            <a:lvl7pPr marL="1843358" indent="0">
              <a:buNone/>
              <a:defRPr sz="918"/>
            </a:lvl7pPr>
            <a:lvl8pPr marL="2150585" indent="0">
              <a:buNone/>
              <a:defRPr sz="918"/>
            </a:lvl8pPr>
            <a:lvl9pPr marL="2457812" indent="0">
              <a:buNone/>
              <a:defRPr sz="91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48B74B-4A0C-AE46-AECC-85024EFE3B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5A8D36-19E8-F648-9211-923D3D9D9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218F45-F817-3747-857C-72934F6C0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0FF0-21B4-6B42-95E6-5538B04C0A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6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03566" y="8745955"/>
            <a:ext cx="9038748" cy="18165346"/>
          </a:xfrm>
        </p:spPr>
        <p:txBody>
          <a:bodyPr/>
          <a:lstStyle>
            <a:lvl1pPr>
              <a:defRPr sz="1907"/>
            </a:lvl1pPr>
            <a:lvl2pPr>
              <a:defRPr sz="1624"/>
            </a:lvl2pPr>
            <a:lvl3pPr>
              <a:defRPr sz="1342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0741311" y="8745955"/>
            <a:ext cx="9038748" cy="18165346"/>
          </a:xfrm>
        </p:spPr>
        <p:txBody>
          <a:bodyPr/>
          <a:lstStyle>
            <a:lvl1pPr>
              <a:defRPr sz="1907"/>
            </a:lvl1pPr>
            <a:lvl2pPr>
              <a:defRPr sz="1624"/>
            </a:lvl2pPr>
            <a:lvl3pPr>
              <a:defRPr sz="1342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82DB14-8914-A647-9B20-54558F5B0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4EB06F-F4B6-7645-902F-1A9DCB28A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8899-C838-4B4D-AC08-848B7619E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69E7-D5E8-2F4E-AB4F-FC9C579678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68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388" y="1212192"/>
            <a:ext cx="19244850" cy="50458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9388" y="6777101"/>
            <a:ext cx="9448147" cy="2824065"/>
          </a:xfrm>
        </p:spPr>
        <p:txBody>
          <a:bodyPr anchor="b"/>
          <a:lstStyle>
            <a:lvl1pPr marL="0" indent="0">
              <a:buNone/>
              <a:defRPr sz="1624" b="1"/>
            </a:lvl1pPr>
            <a:lvl2pPr marL="307226" indent="0">
              <a:buNone/>
              <a:defRPr sz="1342" b="1"/>
            </a:lvl2pPr>
            <a:lvl3pPr marL="614453" indent="0">
              <a:buNone/>
              <a:defRPr sz="1201" b="1"/>
            </a:lvl3pPr>
            <a:lvl4pPr marL="921679" indent="0">
              <a:buNone/>
              <a:defRPr sz="1059" b="1"/>
            </a:lvl4pPr>
            <a:lvl5pPr marL="1228905" indent="0">
              <a:buNone/>
              <a:defRPr sz="1059" b="1"/>
            </a:lvl5pPr>
            <a:lvl6pPr marL="1536132" indent="0">
              <a:buNone/>
              <a:defRPr sz="1059" b="1"/>
            </a:lvl6pPr>
            <a:lvl7pPr marL="1843358" indent="0">
              <a:buNone/>
              <a:defRPr sz="1059" b="1"/>
            </a:lvl7pPr>
            <a:lvl8pPr marL="2150585" indent="0">
              <a:buNone/>
              <a:defRPr sz="1059" b="1"/>
            </a:lvl8pPr>
            <a:lvl9pPr marL="2457812" indent="0">
              <a:buNone/>
              <a:defRPr sz="105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069388" y="9601167"/>
            <a:ext cx="9448147" cy="17443726"/>
          </a:xfrm>
        </p:spPr>
        <p:txBody>
          <a:bodyPr/>
          <a:lstStyle>
            <a:lvl1pPr>
              <a:defRPr sz="1624"/>
            </a:lvl1pPr>
            <a:lvl2pPr>
              <a:defRPr sz="1342"/>
            </a:lvl2pPr>
            <a:lvl3pPr>
              <a:defRPr sz="1201"/>
            </a:lvl3pPr>
            <a:lvl4pPr>
              <a:defRPr sz="1059"/>
            </a:lvl4pPr>
            <a:lvl5pPr>
              <a:defRPr sz="1059"/>
            </a:lvl5pPr>
            <a:lvl6pPr>
              <a:defRPr sz="1059"/>
            </a:lvl6pPr>
            <a:lvl7pPr>
              <a:defRPr sz="1059"/>
            </a:lvl7pPr>
            <a:lvl8pPr>
              <a:defRPr sz="1059"/>
            </a:lvl8pPr>
            <a:lvl9pPr>
              <a:defRPr sz="105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862997" y="6777101"/>
            <a:ext cx="9451241" cy="2824065"/>
          </a:xfrm>
        </p:spPr>
        <p:txBody>
          <a:bodyPr anchor="b"/>
          <a:lstStyle>
            <a:lvl1pPr marL="0" indent="0">
              <a:buNone/>
              <a:defRPr sz="1624" b="1"/>
            </a:lvl1pPr>
            <a:lvl2pPr marL="307226" indent="0">
              <a:buNone/>
              <a:defRPr sz="1342" b="1"/>
            </a:lvl2pPr>
            <a:lvl3pPr marL="614453" indent="0">
              <a:buNone/>
              <a:defRPr sz="1201" b="1"/>
            </a:lvl3pPr>
            <a:lvl4pPr marL="921679" indent="0">
              <a:buNone/>
              <a:defRPr sz="1059" b="1"/>
            </a:lvl4pPr>
            <a:lvl5pPr marL="1228905" indent="0">
              <a:buNone/>
              <a:defRPr sz="1059" b="1"/>
            </a:lvl5pPr>
            <a:lvl6pPr marL="1536132" indent="0">
              <a:buNone/>
              <a:defRPr sz="1059" b="1"/>
            </a:lvl6pPr>
            <a:lvl7pPr marL="1843358" indent="0">
              <a:buNone/>
              <a:defRPr sz="1059" b="1"/>
            </a:lvl7pPr>
            <a:lvl8pPr marL="2150585" indent="0">
              <a:buNone/>
              <a:defRPr sz="1059" b="1"/>
            </a:lvl8pPr>
            <a:lvl9pPr marL="2457812" indent="0">
              <a:buNone/>
              <a:defRPr sz="105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0862997" y="9601167"/>
            <a:ext cx="9451241" cy="17443726"/>
          </a:xfrm>
        </p:spPr>
        <p:txBody>
          <a:bodyPr/>
          <a:lstStyle>
            <a:lvl1pPr>
              <a:defRPr sz="1624"/>
            </a:lvl1pPr>
            <a:lvl2pPr>
              <a:defRPr sz="1342"/>
            </a:lvl2pPr>
            <a:lvl3pPr>
              <a:defRPr sz="1201"/>
            </a:lvl3pPr>
            <a:lvl4pPr>
              <a:defRPr sz="1059"/>
            </a:lvl4pPr>
            <a:lvl5pPr>
              <a:defRPr sz="1059"/>
            </a:lvl5pPr>
            <a:lvl6pPr>
              <a:defRPr sz="1059"/>
            </a:lvl6pPr>
            <a:lvl7pPr>
              <a:defRPr sz="1059"/>
            </a:lvl7pPr>
            <a:lvl8pPr>
              <a:defRPr sz="1059"/>
            </a:lvl8pPr>
            <a:lvl9pPr>
              <a:defRPr sz="105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2CF3C3-A226-8046-9EF7-CAF4A260F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8A208D-98C7-2A47-91AB-1782C68633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DEA6B2-8586-0940-9037-5ADB86022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1B898-7008-134D-A7C0-D8EE452741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09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451DB0-FC3F-324D-AB50-6C1969A0B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06EAC3-8218-1942-8780-CFFA6A3275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FFC53A-E4E7-CB4D-86FC-F92167170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E18DF-3317-6A40-9A03-025D166869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096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0F0C74-CA19-4748-97E5-44469CD96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7C08C3-AB2B-154A-AF82-80D1413F3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314CCD-F3A1-F34C-9EEF-4A6524470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F080-294A-9C46-A8A0-5EEF030528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22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9388" y="1205623"/>
            <a:ext cx="7035064" cy="5130185"/>
          </a:xfrm>
        </p:spPr>
        <p:txBody>
          <a:bodyPr anchor="b"/>
          <a:lstStyle>
            <a:lvl1pPr algn="l">
              <a:defRPr sz="134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60198" y="1205621"/>
            <a:ext cx="11954040" cy="25839272"/>
          </a:xfrm>
        </p:spPr>
        <p:txBody>
          <a:bodyPr/>
          <a:lstStyle>
            <a:lvl1pPr>
              <a:defRPr sz="2119"/>
            </a:lvl1pPr>
            <a:lvl2pPr>
              <a:defRPr sz="1907"/>
            </a:lvl2pPr>
            <a:lvl3pPr>
              <a:defRPr sz="1624"/>
            </a:lvl3pPr>
            <a:lvl4pPr>
              <a:defRPr sz="1342"/>
            </a:lvl4pPr>
            <a:lvl5pPr>
              <a:defRPr sz="1342"/>
            </a:lvl5pPr>
            <a:lvl6pPr>
              <a:defRPr sz="1342"/>
            </a:lvl6pPr>
            <a:lvl7pPr>
              <a:defRPr sz="1342"/>
            </a:lvl7pPr>
            <a:lvl8pPr>
              <a:defRPr sz="1342"/>
            </a:lvl8pPr>
            <a:lvl9pPr>
              <a:defRPr sz="134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69388" y="6335807"/>
            <a:ext cx="7035064" cy="20709087"/>
          </a:xfrm>
        </p:spPr>
        <p:txBody>
          <a:bodyPr/>
          <a:lstStyle>
            <a:lvl1pPr marL="0" indent="0">
              <a:buNone/>
              <a:defRPr sz="918"/>
            </a:lvl1pPr>
            <a:lvl2pPr marL="307226" indent="0">
              <a:buNone/>
              <a:defRPr sz="777"/>
            </a:lvl2pPr>
            <a:lvl3pPr marL="614453" indent="0">
              <a:buNone/>
              <a:defRPr sz="706"/>
            </a:lvl3pPr>
            <a:lvl4pPr marL="921679" indent="0">
              <a:buNone/>
              <a:defRPr sz="636"/>
            </a:lvl4pPr>
            <a:lvl5pPr marL="1228905" indent="0">
              <a:buNone/>
              <a:defRPr sz="636"/>
            </a:lvl5pPr>
            <a:lvl6pPr marL="1536132" indent="0">
              <a:buNone/>
              <a:defRPr sz="636"/>
            </a:lvl6pPr>
            <a:lvl7pPr marL="1843358" indent="0">
              <a:buNone/>
              <a:defRPr sz="636"/>
            </a:lvl7pPr>
            <a:lvl8pPr marL="2150585" indent="0">
              <a:buNone/>
              <a:defRPr sz="636"/>
            </a:lvl8pPr>
            <a:lvl9pPr marL="2457812" indent="0">
              <a:buNone/>
              <a:defRPr sz="63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6D152-5297-D146-879E-A0CE57279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422E18-75E8-244E-B0D6-0009E23AE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2C1A5-42F9-D543-9448-40981D2056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291F4-1623-974B-B722-573E2775E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90926" y="21193087"/>
            <a:ext cx="12830588" cy="2501034"/>
          </a:xfrm>
        </p:spPr>
        <p:txBody>
          <a:bodyPr anchor="b"/>
          <a:lstStyle>
            <a:lvl1pPr algn="l">
              <a:defRPr sz="134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190926" y="2704708"/>
            <a:ext cx="12830588" cy="18165347"/>
          </a:xfrm>
        </p:spPr>
        <p:txBody>
          <a:bodyPr/>
          <a:lstStyle>
            <a:lvl1pPr marL="0" indent="0">
              <a:buNone/>
              <a:defRPr sz="2119"/>
            </a:lvl1pPr>
            <a:lvl2pPr marL="307226" indent="0">
              <a:buNone/>
              <a:defRPr sz="1907"/>
            </a:lvl2pPr>
            <a:lvl3pPr marL="614453" indent="0">
              <a:buNone/>
              <a:defRPr sz="1624"/>
            </a:lvl3pPr>
            <a:lvl4pPr marL="921679" indent="0">
              <a:buNone/>
              <a:defRPr sz="1342"/>
            </a:lvl4pPr>
            <a:lvl5pPr marL="1228905" indent="0">
              <a:buNone/>
              <a:defRPr sz="1342"/>
            </a:lvl5pPr>
            <a:lvl6pPr marL="1536132" indent="0">
              <a:buNone/>
              <a:defRPr sz="1342"/>
            </a:lvl6pPr>
            <a:lvl7pPr marL="1843358" indent="0">
              <a:buNone/>
              <a:defRPr sz="1342"/>
            </a:lvl7pPr>
            <a:lvl8pPr marL="2150585" indent="0">
              <a:buNone/>
              <a:defRPr sz="1342"/>
            </a:lvl8pPr>
            <a:lvl9pPr marL="2457812" indent="0">
              <a:buNone/>
              <a:defRPr sz="1342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190926" y="23694121"/>
            <a:ext cx="12830588" cy="3553352"/>
          </a:xfrm>
        </p:spPr>
        <p:txBody>
          <a:bodyPr/>
          <a:lstStyle>
            <a:lvl1pPr marL="0" indent="0">
              <a:buNone/>
              <a:defRPr sz="918"/>
            </a:lvl1pPr>
            <a:lvl2pPr marL="307226" indent="0">
              <a:buNone/>
              <a:defRPr sz="777"/>
            </a:lvl2pPr>
            <a:lvl3pPr marL="614453" indent="0">
              <a:buNone/>
              <a:defRPr sz="706"/>
            </a:lvl3pPr>
            <a:lvl4pPr marL="921679" indent="0">
              <a:buNone/>
              <a:defRPr sz="636"/>
            </a:lvl4pPr>
            <a:lvl5pPr marL="1228905" indent="0">
              <a:buNone/>
              <a:defRPr sz="636"/>
            </a:lvl5pPr>
            <a:lvl6pPr marL="1536132" indent="0">
              <a:buNone/>
              <a:defRPr sz="636"/>
            </a:lvl6pPr>
            <a:lvl7pPr marL="1843358" indent="0">
              <a:buNone/>
              <a:defRPr sz="636"/>
            </a:lvl7pPr>
            <a:lvl8pPr marL="2150585" indent="0">
              <a:buNone/>
              <a:defRPr sz="636"/>
            </a:lvl8pPr>
            <a:lvl9pPr marL="2457812" indent="0">
              <a:buNone/>
              <a:defRPr sz="63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DEDA0C-D2FF-B74D-84B4-80C64822D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6DA020-DF9C-0047-A69B-4FEDAA136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076F6-8365-7041-A00B-BA3936FCB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251D-2A31-8440-A9E5-4F44C9A85B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15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FC6089-D5AA-AE44-92DC-85BE10980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3375" y="2690813"/>
            <a:ext cx="18176875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81" tIns="208790" rIns="417581" bIns="208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DA5ED1-1D58-8C4A-B8D6-9CC73421D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75" y="8745538"/>
            <a:ext cx="18176875" cy="1816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B86982-68F1-214C-99A1-F8118DEE47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375" y="27584400"/>
            <a:ext cx="445452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>
            <a:lvl1pPr>
              <a:defRPr sz="452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18DA72-4EB8-6B4A-8E3E-3F69383283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675" y="27584400"/>
            <a:ext cx="67722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>
            <a:lvl1pPr algn="ctr">
              <a:defRPr sz="452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A5E7F4-7D18-8C49-A726-B55A071473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725" y="27584400"/>
            <a:ext cx="445452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81" tIns="208790" rIns="417581" bIns="208790" numCol="1" anchor="t" anchorCtr="0" compatLnSpc="1">
            <a:prstTxWarp prst="textNoShape">
              <a:avLst/>
            </a:prstTxWarp>
          </a:bodyPr>
          <a:lstStyle>
            <a:lvl1pPr algn="r">
              <a:defRPr sz="4520" smtClean="0"/>
            </a:lvl1pPr>
          </a:lstStyle>
          <a:p>
            <a:pPr>
              <a:defRPr/>
            </a:pPr>
            <a:fld id="{3D0E45C0-E3DB-834E-87D6-E7D2C3E6C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7988" rtl="0" eaLnBrk="0" fontAlgn="base" hangingPunct="0">
        <a:spcBef>
          <a:spcPct val="0"/>
        </a:spcBef>
        <a:spcAft>
          <a:spcPct val="0"/>
        </a:spcAft>
        <a:defRPr kumimoji="1" sz="1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47988" rtl="0" eaLnBrk="0" fontAlgn="base" hangingPunct="0">
        <a:spcBef>
          <a:spcPct val="0"/>
        </a:spcBef>
        <a:spcAft>
          <a:spcPct val="0"/>
        </a:spcAft>
        <a:defRPr kumimoji="1" sz="141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2pPr>
      <a:lvl3pPr algn="ctr" defTabSz="2947988" rtl="0" eaLnBrk="0" fontAlgn="base" hangingPunct="0">
        <a:spcBef>
          <a:spcPct val="0"/>
        </a:spcBef>
        <a:spcAft>
          <a:spcPct val="0"/>
        </a:spcAft>
        <a:defRPr kumimoji="1" sz="141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3pPr>
      <a:lvl4pPr algn="ctr" defTabSz="2947988" rtl="0" eaLnBrk="0" fontAlgn="base" hangingPunct="0">
        <a:spcBef>
          <a:spcPct val="0"/>
        </a:spcBef>
        <a:spcAft>
          <a:spcPct val="0"/>
        </a:spcAft>
        <a:defRPr kumimoji="1" sz="141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4pPr>
      <a:lvl5pPr algn="ctr" defTabSz="2947988" rtl="0" eaLnBrk="0" fontAlgn="base" hangingPunct="0">
        <a:spcBef>
          <a:spcPct val="0"/>
        </a:spcBef>
        <a:spcAft>
          <a:spcPct val="0"/>
        </a:spcAft>
        <a:defRPr kumimoji="1" sz="141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5pPr>
      <a:lvl6pPr marL="307226" algn="ctr" defTabSz="2949587" rtl="0" fontAlgn="base">
        <a:spcBef>
          <a:spcPct val="0"/>
        </a:spcBef>
        <a:spcAft>
          <a:spcPct val="0"/>
        </a:spcAft>
        <a:defRPr sz="14197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6pPr>
      <a:lvl7pPr marL="614453" algn="ctr" defTabSz="2949587" rtl="0" fontAlgn="base">
        <a:spcBef>
          <a:spcPct val="0"/>
        </a:spcBef>
        <a:spcAft>
          <a:spcPct val="0"/>
        </a:spcAft>
        <a:defRPr sz="14197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7pPr>
      <a:lvl8pPr marL="921679" algn="ctr" defTabSz="2949587" rtl="0" fontAlgn="base">
        <a:spcBef>
          <a:spcPct val="0"/>
        </a:spcBef>
        <a:spcAft>
          <a:spcPct val="0"/>
        </a:spcAft>
        <a:defRPr sz="14197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8pPr>
      <a:lvl9pPr marL="1228905" algn="ctr" defTabSz="2949587" rtl="0" fontAlgn="base">
        <a:spcBef>
          <a:spcPct val="0"/>
        </a:spcBef>
        <a:spcAft>
          <a:spcPct val="0"/>
        </a:spcAft>
        <a:defRPr sz="14197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9pPr>
    </p:titleStyle>
    <p:bodyStyle>
      <a:lvl1pPr marL="1104900" indent="-1104900" algn="l" defTabSz="2947988" rtl="0" eaLnBrk="0" fontAlgn="base" hangingPunct="0">
        <a:spcBef>
          <a:spcPct val="20000"/>
        </a:spcBef>
        <a:spcAft>
          <a:spcPct val="0"/>
        </a:spcAft>
        <a:buChar char="•"/>
        <a:defRPr kumimoji="1" sz="10300">
          <a:solidFill>
            <a:schemeClr val="tx1"/>
          </a:solidFill>
          <a:latin typeface="+mn-lt"/>
          <a:ea typeface="+mn-ea"/>
          <a:cs typeface="+mn-cs"/>
        </a:defRPr>
      </a:lvl1pPr>
      <a:lvl2pPr marL="2393950" indent="-920750" algn="l" defTabSz="2947988" rtl="0" eaLnBrk="0" fontAlgn="base" hangingPunct="0">
        <a:spcBef>
          <a:spcPct val="20000"/>
        </a:spcBef>
        <a:spcAft>
          <a:spcPct val="0"/>
        </a:spcAft>
        <a:buChar char="–"/>
        <a:defRPr kumimoji="1" sz="8900">
          <a:solidFill>
            <a:schemeClr val="tx1"/>
          </a:solidFill>
          <a:latin typeface="+mn-lt"/>
          <a:ea typeface="+mn-ea"/>
        </a:defRPr>
      </a:lvl2pPr>
      <a:lvl3pPr marL="3686175" indent="-736600" algn="l" defTabSz="2947988" rtl="0" eaLnBrk="0" fontAlgn="base" hangingPunct="0">
        <a:spcBef>
          <a:spcPct val="20000"/>
        </a:spcBef>
        <a:spcAft>
          <a:spcPct val="0"/>
        </a:spcAft>
        <a:buChar char="•"/>
        <a:defRPr kumimoji="1" sz="7600">
          <a:solidFill>
            <a:schemeClr val="tx1"/>
          </a:solidFill>
          <a:latin typeface="+mn-lt"/>
          <a:ea typeface="+mn-ea"/>
        </a:defRPr>
      </a:lvl3pPr>
      <a:lvl4pPr marL="5159375" indent="-736600" algn="l" defTabSz="2947988" rtl="0" eaLnBrk="0" fontAlgn="base" hangingPunct="0">
        <a:spcBef>
          <a:spcPct val="20000"/>
        </a:spcBef>
        <a:spcAft>
          <a:spcPct val="0"/>
        </a:spcAft>
        <a:buChar char="–"/>
        <a:defRPr kumimoji="1" sz="6400">
          <a:solidFill>
            <a:schemeClr val="tx1"/>
          </a:solidFill>
          <a:latin typeface="+mn-lt"/>
          <a:ea typeface="+mn-ea"/>
        </a:defRPr>
      </a:lvl4pPr>
      <a:lvl5pPr marL="6634163" indent="-736600" algn="l" defTabSz="2947988" rtl="0" eaLnBrk="0" fontAlgn="base" hangingPunct="0">
        <a:spcBef>
          <a:spcPct val="20000"/>
        </a:spcBef>
        <a:spcAft>
          <a:spcPct val="0"/>
        </a:spcAft>
        <a:buChar char="»"/>
        <a:defRPr kumimoji="1" sz="6400">
          <a:solidFill>
            <a:schemeClr val="tx1"/>
          </a:solidFill>
          <a:latin typeface="+mn-lt"/>
          <a:ea typeface="+mn-ea"/>
        </a:defRPr>
      </a:lvl5pPr>
      <a:lvl6pPr marL="6943531" indent="-737131" algn="l" defTabSz="2949587" rtl="0" fontAlgn="base">
        <a:spcBef>
          <a:spcPct val="20000"/>
        </a:spcBef>
        <a:spcAft>
          <a:spcPct val="0"/>
        </a:spcAft>
        <a:buChar char="»"/>
        <a:defRPr sz="6427">
          <a:solidFill>
            <a:schemeClr val="tx1"/>
          </a:solidFill>
          <a:latin typeface="+mn-lt"/>
          <a:ea typeface="+mn-ea"/>
        </a:defRPr>
      </a:lvl6pPr>
      <a:lvl7pPr marL="7250757" indent="-737131" algn="l" defTabSz="2949587" rtl="0" fontAlgn="base">
        <a:spcBef>
          <a:spcPct val="20000"/>
        </a:spcBef>
        <a:spcAft>
          <a:spcPct val="0"/>
        </a:spcAft>
        <a:buChar char="»"/>
        <a:defRPr sz="6427">
          <a:solidFill>
            <a:schemeClr val="tx1"/>
          </a:solidFill>
          <a:latin typeface="+mn-lt"/>
          <a:ea typeface="+mn-ea"/>
        </a:defRPr>
      </a:lvl7pPr>
      <a:lvl8pPr marL="7557984" indent="-737131" algn="l" defTabSz="2949587" rtl="0" fontAlgn="base">
        <a:spcBef>
          <a:spcPct val="20000"/>
        </a:spcBef>
        <a:spcAft>
          <a:spcPct val="0"/>
        </a:spcAft>
        <a:buChar char="»"/>
        <a:defRPr sz="6427">
          <a:solidFill>
            <a:schemeClr val="tx1"/>
          </a:solidFill>
          <a:latin typeface="+mn-lt"/>
          <a:ea typeface="+mn-ea"/>
        </a:defRPr>
      </a:lvl8pPr>
      <a:lvl9pPr marL="7865211" indent="-737131" algn="l" defTabSz="2949587" rtl="0" fontAlgn="base">
        <a:spcBef>
          <a:spcPct val="20000"/>
        </a:spcBef>
        <a:spcAft>
          <a:spcPct val="0"/>
        </a:spcAft>
        <a:buChar char="»"/>
        <a:defRPr sz="642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1pPr>
      <a:lvl2pPr marL="307226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2pPr>
      <a:lvl3pPr marL="614453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3pPr>
      <a:lvl4pPr marL="921679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4pPr>
      <a:lvl5pPr marL="1228905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5pPr>
      <a:lvl6pPr marL="1536132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6pPr>
      <a:lvl7pPr marL="1843358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7pPr>
      <a:lvl8pPr marL="2150585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8pPr>
      <a:lvl9pPr marL="2457812" algn="l" defTabSz="307226" rtl="0" eaLnBrk="1" latinLnBrk="0" hangingPunct="1">
        <a:defRPr kumimoji="1" sz="12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正方形/長方形 518">
            <a:extLst>
              <a:ext uri="{FF2B5EF4-FFF2-40B4-BE49-F238E27FC236}">
                <a16:creationId xmlns:a16="http://schemas.microsoft.com/office/drawing/2014/main" id="{FD66C7A0-AF91-8E49-8DD8-F11005C72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90925"/>
            <a:ext cx="21383625" cy="1270000"/>
          </a:xfrm>
          <a:prstGeom prst="rect">
            <a:avLst/>
          </a:pr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kumimoji="0" lang="ja-JP" altLang="en-US" sz="1695"/>
          </a:p>
        </p:txBody>
      </p:sp>
      <p:sp>
        <p:nvSpPr>
          <p:cNvPr id="15368" name="正方形/長方形 520">
            <a:extLst>
              <a:ext uri="{FF2B5EF4-FFF2-40B4-BE49-F238E27FC236}">
                <a16:creationId xmlns:a16="http://schemas.microsoft.com/office/drawing/2014/main" id="{9D4FE0A0-E9DF-E14E-87CA-43AE8A3D6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638"/>
            <a:ext cx="21383625" cy="4322762"/>
          </a:xfrm>
          <a:prstGeom prst="rect">
            <a:avLst/>
          </a:prstGeom>
          <a:solidFill>
            <a:srgbClr val="548D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kumimoji="0" lang="ja-JP" altLang="en-US" sz="1695"/>
          </a:p>
        </p:txBody>
      </p:sp>
      <p:sp>
        <p:nvSpPr>
          <p:cNvPr id="60" name="正方形/長方形 519">
            <a:extLst>
              <a:ext uri="{FF2B5EF4-FFF2-40B4-BE49-F238E27FC236}">
                <a16:creationId xmlns:a16="http://schemas.microsoft.com/office/drawing/2014/main" id="{443D456C-89C2-E846-9871-F6352343D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29262388"/>
            <a:ext cx="1856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ja-JP" sz="4500" dirty="0">
                <a:solidFill>
                  <a:schemeClr val="bg1"/>
                </a:solidFill>
                <a:latin typeface="+mn-lt"/>
                <a:ea typeface="+mn-ea"/>
                <a:cs typeface="Lucida Sans Unicode" charset="0"/>
              </a:rPr>
              <a:t>2018</a:t>
            </a:r>
            <a:r>
              <a:rPr lang="ja-JP" altLang="en-US" sz="4500" dirty="0">
                <a:solidFill>
                  <a:schemeClr val="bg1"/>
                </a:solidFill>
                <a:latin typeface="+mn-lt"/>
                <a:ea typeface="+mn-ea"/>
                <a:cs typeface="Lucida Sans Unicode" charset="0"/>
              </a:rPr>
              <a:t>年</a:t>
            </a:r>
            <a:r>
              <a:rPr lang="ja-JP" sz="4500" dirty="0">
                <a:solidFill>
                  <a:schemeClr val="bg1"/>
                </a:solidFill>
                <a:latin typeface="+mn-lt"/>
                <a:ea typeface="+mn-ea"/>
                <a:cs typeface="Lucida Sans Unicode" charset="0"/>
              </a:rPr>
              <a:t>　</a:t>
            </a:r>
            <a:r>
              <a:rPr lang="ja-JP" altLang="en-US" sz="4500" dirty="0">
                <a:solidFill>
                  <a:schemeClr val="bg1"/>
                </a:solidFill>
                <a:latin typeface="+mn-lt"/>
                <a:ea typeface="+mn-ea"/>
                <a:cs typeface="Lucida Sans Unicode" charset="0"/>
              </a:rPr>
              <a:t>桐蔭横浜大学　医用工学部　臨床工学科　卒業研究　中間発表会</a:t>
            </a:r>
            <a:endParaRPr lang="en-US" altLang="ja-JP" sz="4500" dirty="0">
              <a:solidFill>
                <a:schemeClr val="bg1"/>
              </a:solidFill>
              <a:latin typeface="+mn-lt"/>
              <a:ea typeface="+mn-ea"/>
              <a:cs typeface="Lucida Sans Unicode" charset="0"/>
            </a:endParaRPr>
          </a:p>
        </p:txBody>
      </p:sp>
      <p:sp>
        <p:nvSpPr>
          <p:cNvPr id="61" name="正方形/長方形 521">
            <a:extLst>
              <a:ext uri="{FF2B5EF4-FFF2-40B4-BE49-F238E27FC236}">
                <a16:creationId xmlns:a16="http://schemas.microsoft.com/office/drawing/2014/main" id="{08BF648B-4E6F-024E-92A0-E9A09E05A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369888"/>
            <a:ext cx="207438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7200" dirty="0">
                <a:solidFill>
                  <a:srgbClr val="FFFFFF"/>
                </a:solidFill>
                <a:latin typeface="+mn-lt"/>
                <a:ea typeface="+mn-ea"/>
              </a:rPr>
              <a:t>xxxx</a:t>
            </a:r>
            <a:r>
              <a:rPr lang="ja-JP" altLang="en-US" sz="7200" dirty="0">
                <a:solidFill>
                  <a:srgbClr val="FFFFFF"/>
                </a:solidFill>
                <a:latin typeface="+mn-lt"/>
                <a:ea typeface="+mn-ea"/>
              </a:rPr>
              <a:t>の研究</a:t>
            </a:r>
            <a:endParaRPr lang="en-US" altLang="ja-JP" sz="7200" dirty="0">
              <a:solidFill>
                <a:srgbClr val="FFFFFF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ja-JP" altLang="en-US" sz="4800" dirty="0">
                <a:solidFill>
                  <a:srgbClr val="FFFFFF"/>
                </a:solidFill>
                <a:latin typeface="+mn-lt"/>
                <a:ea typeface="+mn-ea"/>
              </a:rPr>
              <a:t>ー　</a:t>
            </a:r>
            <a:r>
              <a:rPr lang="en-US" altLang="ja-JP" sz="4800" dirty="0">
                <a:solidFill>
                  <a:srgbClr val="FFFFFF"/>
                </a:solidFill>
                <a:latin typeface="+mn-lt"/>
                <a:ea typeface="+mn-ea"/>
              </a:rPr>
              <a:t>yyy</a:t>
            </a:r>
            <a:r>
              <a:rPr lang="ja-JP" altLang="en-US" sz="4800" dirty="0">
                <a:solidFill>
                  <a:srgbClr val="FFFFFF"/>
                </a:solidFill>
                <a:latin typeface="+mn-lt"/>
                <a:ea typeface="+mn-ea"/>
              </a:rPr>
              <a:t>の改良についての検討　ー</a:t>
            </a:r>
          </a:p>
        </p:txBody>
      </p:sp>
      <p:sp>
        <p:nvSpPr>
          <p:cNvPr id="62" name="正方形/長方形 523">
            <a:extLst>
              <a:ext uri="{FF2B5EF4-FFF2-40B4-BE49-F238E27FC236}">
                <a16:creationId xmlns:a16="http://schemas.microsoft.com/office/drawing/2014/main" id="{C7E20ABD-7DEB-4640-ABDD-26C382744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888" y="2949575"/>
            <a:ext cx="18221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4800" dirty="0">
                <a:solidFill>
                  <a:schemeClr val="bg1"/>
                </a:solidFill>
                <a:latin typeface="+mn-lt"/>
                <a:ea typeface="+mn-ea"/>
                <a:cs typeface="Times New Roman" charset="0"/>
              </a:rPr>
              <a:t>B28C100</a:t>
            </a:r>
            <a:r>
              <a:rPr lang="ja-JP" altLang="en-US" sz="4800" dirty="0">
                <a:solidFill>
                  <a:schemeClr val="bg1"/>
                </a:solidFill>
                <a:latin typeface="+mn-lt"/>
                <a:ea typeface="+mn-ea"/>
                <a:cs typeface="Times New Roman" charset="0"/>
              </a:rPr>
              <a:t>　横浜　太郎　　　　　　　指導教員：　桐蔭　花子　教授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テーマ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0" charset="0"/>
            <a:ea typeface="ＭＳ Ｐゴシック" pitchFamily="100" charset="-128"/>
            <a:cs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0" charset="0"/>
            <a:ea typeface="ＭＳ Ｐゴシック" pitchFamily="100" charset="-128"/>
            <a:cs typeface="ＭＳ Ｐゴシック" pitchFamily="10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7</Words>
  <Application>Microsoft Macintosh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Lucida Sans Unicode</vt:lpstr>
      <vt:lpstr>Times New Roman</vt:lpstr>
      <vt:lpstr>Office テーマ</vt:lpstr>
      <vt:lpstr>PowerPoint プレゼンテーション</vt:lpstr>
    </vt:vector>
  </TitlesOfParts>
  <Company>Ichiro Ruiz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Alberto Palacios Pawlovsky</cp:lastModifiedBy>
  <cp:revision>52</cp:revision>
  <cp:lastPrinted>2010-10-14T03:38:58Z</cp:lastPrinted>
  <dcterms:created xsi:type="dcterms:W3CDTF">2010-10-18T22:48:14Z</dcterms:created>
  <dcterms:modified xsi:type="dcterms:W3CDTF">2018-06-06T01:26:55Z</dcterms:modified>
</cp:coreProperties>
</file>